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173A5B7-50E6-4848-BA82-2EEB4778D87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3BC6BEA-F830-4A83-83FC-4D2CF7F7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DB908E-CF6C-496B-BF6C-8C471FE14E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C465AB-69B4-4851-8920-E80DE2AA90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“Letters of Idea”</a:t>
            </a:r>
            <a:br>
              <a:rPr lang="en-US" dirty="0" smtClean="0"/>
            </a:br>
            <a:r>
              <a:rPr lang="en-US" sz="3600" dirty="0" smtClean="0"/>
              <a:t>Request for Proposals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Grants up to $10,000</a:t>
            </a:r>
          </a:p>
          <a:p>
            <a:r>
              <a:rPr lang="en-US" sz="2800" dirty="0" smtClean="0"/>
              <a:t>Total of $30,000 to be awarded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"/>
            <a:ext cx="3067050" cy="199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5057"/>
            <a:ext cx="1901797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0"/>
            <a:ext cx="3181349" cy="212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" y="4483088"/>
            <a:ext cx="3314700" cy="2210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77" y="185057"/>
            <a:ext cx="2651701" cy="19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School Culture Climate (social/emotional supports)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Secondary Science (8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Biology)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Math (6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Reading (K-12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600" dirty="0" smtClean="0"/>
              <a:t>Six Month Grant Request to support:</a:t>
            </a:r>
          </a:p>
          <a:p>
            <a:pPr algn="ctr"/>
            <a:r>
              <a:rPr lang="en-US" sz="2800" dirty="0" smtClean="0"/>
              <a:t>A new project</a:t>
            </a:r>
          </a:p>
          <a:p>
            <a:pPr algn="ctr"/>
            <a:r>
              <a:rPr lang="en-US" sz="2800" dirty="0" smtClean="0"/>
              <a:t>Expand a proven model</a:t>
            </a:r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3600" dirty="0" smtClean="0"/>
              <a:t>Projects must include measurable outcomes and plans for sustainability.</a:t>
            </a:r>
          </a:p>
          <a:p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Focus Areas: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8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- $30,000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23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Dollar-for-Dollar Matching Grant Program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98" y="2398931"/>
            <a:ext cx="5619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505200"/>
            <a:ext cx="70952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 The Florida Legislature</a:t>
            </a:r>
          </a:p>
          <a:p>
            <a:pPr algn="ctr"/>
            <a:r>
              <a:rPr lang="en-US" sz="3600" dirty="0" smtClean="0"/>
              <a:t>AND</a:t>
            </a:r>
          </a:p>
          <a:p>
            <a:pPr algn="ctr"/>
            <a:r>
              <a:rPr lang="en-US" sz="3600" dirty="0" smtClean="0"/>
              <a:t>Grand Harbor Community Outreach</a:t>
            </a:r>
          </a:p>
          <a:p>
            <a:pPr algn="ctr"/>
            <a:r>
              <a:rPr lang="en-US" sz="3600" dirty="0" smtClean="0"/>
              <a:t>Indian River Golf Club</a:t>
            </a:r>
          </a:p>
          <a:p>
            <a:pPr algn="ctr"/>
            <a:r>
              <a:rPr lang="en-US" sz="3600" dirty="0" smtClean="0"/>
              <a:t>Quail Valley Charities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408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Beachland</a:t>
            </a:r>
            <a:r>
              <a:rPr lang="en-US" sz="5400" dirty="0" smtClean="0"/>
              <a:t> Elementary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6501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“CARS Coding Application for Reading Support”</a:t>
            </a:r>
            <a:endParaRPr lang="en-US" sz="3200" dirty="0"/>
          </a:p>
          <a:p>
            <a:pPr algn="ctr"/>
            <a:r>
              <a:rPr lang="en-US" sz="2400" b="1" dirty="0"/>
              <a:t>Principal: Colleen H. Lord, </a:t>
            </a:r>
            <a:r>
              <a:rPr lang="en-US" sz="2400" b="1" dirty="0" err="1"/>
              <a:t>Ed.D</a:t>
            </a:r>
            <a:r>
              <a:rPr lang="en-US" sz="2400" b="1" dirty="0"/>
              <a:t>.   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$</a:t>
            </a:r>
            <a:r>
              <a:rPr lang="en-US" sz="2400" b="1" dirty="0"/>
              <a:t>4,675.00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18586"/>
            <a:ext cx="3429000" cy="25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1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Glendale Elementary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3352800" cy="22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122714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 Title:	 “Experiencing Exciting Expeditions”</a:t>
            </a:r>
          </a:p>
          <a:p>
            <a:r>
              <a:rPr lang="en-US" sz="4000" dirty="0"/>
              <a:t>Principal: Adam Faust    $9,499.00</a:t>
            </a:r>
          </a:p>
        </p:txBody>
      </p:sp>
    </p:spTree>
    <p:extLst>
      <p:ext uri="{BB962C8B-B14F-4D97-AF65-F5344CB8AC3E}">
        <p14:creationId xmlns:p14="http://schemas.microsoft.com/office/powerpoint/2010/main" val="287355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Sebastian River High School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Project Title:	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“Competitive Robotics (and more)”</a:t>
            </a:r>
          </a:p>
          <a:p>
            <a:r>
              <a:rPr lang="en-US" sz="3600" dirty="0"/>
              <a:t>Principal: Todd Racine    </a:t>
            </a:r>
            <a:endParaRPr lang="en-US" sz="3600" dirty="0" smtClean="0"/>
          </a:p>
          <a:p>
            <a:r>
              <a:rPr lang="en-US" sz="3600" dirty="0" smtClean="0"/>
              <a:t>Teacher</a:t>
            </a:r>
            <a:r>
              <a:rPr lang="en-US" sz="3600" dirty="0"/>
              <a:t>: William Wallace  </a:t>
            </a:r>
            <a:endParaRPr lang="en-US" sz="3600" dirty="0" smtClean="0"/>
          </a:p>
          <a:p>
            <a:r>
              <a:rPr lang="en-US" sz="3600" dirty="0" smtClean="0"/>
              <a:t>$</a:t>
            </a:r>
            <a:r>
              <a:rPr lang="en-US" sz="3600" dirty="0"/>
              <a:t>4,372.00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4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Sebastian River Middle School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 Title:	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/>
              <a:t>“Motivation, Enrichment and Intervention Across the Curriculum”</a:t>
            </a:r>
          </a:p>
          <a:p>
            <a:r>
              <a:rPr lang="en-US" sz="4000" dirty="0"/>
              <a:t>Principal: Jody </a:t>
            </a:r>
            <a:r>
              <a:rPr lang="en-US" sz="4000" dirty="0" err="1"/>
              <a:t>Idlette</a:t>
            </a:r>
            <a:r>
              <a:rPr lang="en-US" sz="4000" dirty="0"/>
              <a:t>-Brown   $7,100.00</a:t>
            </a:r>
          </a:p>
          <a:p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0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07" y="304800"/>
            <a:ext cx="8229600" cy="1252728"/>
          </a:xfrm>
        </p:spPr>
        <p:txBody>
          <a:bodyPr/>
          <a:lstStyle/>
          <a:p>
            <a:r>
              <a:rPr lang="en-US" dirty="0" smtClean="0"/>
              <a:t>Storm Grove Middle School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229" y="16764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 Title:	 </a:t>
            </a:r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21st Century Seating for 21st Century Learning”</a:t>
            </a:r>
          </a:p>
          <a:p>
            <a:r>
              <a:rPr lang="en-US" sz="4000" dirty="0"/>
              <a:t>Principal: Ann Bieber    $4,650.00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30945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85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143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“Letters of Idea” Request for Proposals</vt:lpstr>
      <vt:lpstr>Four Focus Areas:</vt:lpstr>
      <vt:lpstr>Funding - $30,000</vt:lpstr>
      <vt:lpstr>Beachland Elementary</vt:lpstr>
      <vt:lpstr>Glendale Elementary</vt:lpstr>
      <vt:lpstr>Sebastian River High School</vt:lpstr>
      <vt:lpstr>Sebastian River Middle School</vt:lpstr>
      <vt:lpstr>Storm Grove Middle School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“Letters of Idea” Request for Proposals</dc:title>
  <dc:creator>Cynthia Falardeau</dc:creator>
  <cp:lastModifiedBy>Cynthia Falardeau</cp:lastModifiedBy>
  <cp:revision>18</cp:revision>
  <cp:lastPrinted>2017-12-13T20:23:33Z</cp:lastPrinted>
  <dcterms:created xsi:type="dcterms:W3CDTF">2017-10-18T18:49:49Z</dcterms:created>
  <dcterms:modified xsi:type="dcterms:W3CDTF">2017-12-13T20:23:57Z</dcterms:modified>
</cp:coreProperties>
</file>